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394" r:id="rId5"/>
    <p:sldId id="395" r:id="rId6"/>
    <p:sldId id="396" r:id="rId7"/>
    <p:sldId id="397" r:id="rId8"/>
    <p:sldId id="432" r:id="rId9"/>
    <p:sldId id="429" r:id="rId10"/>
    <p:sldId id="399" r:id="rId11"/>
    <p:sldId id="427" r:id="rId12"/>
    <p:sldId id="430" r:id="rId13"/>
    <p:sldId id="402" r:id="rId14"/>
    <p:sldId id="433" r:id="rId15"/>
    <p:sldId id="434" r:id="rId16"/>
    <p:sldId id="435" r:id="rId17"/>
    <p:sldId id="436" r:id="rId18"/>
    <p:sldId id="441" r:id="rId19"/>
    <p:sldId id="437" r:id="rId20"/>
    <p:sldId id="438" r:id="rId21"/>
    <p:sldId id="439" r:id="rId22"/>
    <p:sldId id="440" r:id="rId23"/>
    <p:sldId id="400" r:id="rId24"/>
    <p:sldId id="444" r:id="rId25"/>
    <p:sldId id="443" r:id="rId26"/>
    <p:sldId id="442" r:id="rId27"/>
    <p:sldId id="401" r:id="rId28"/>
    <p:sldId id="403" r:id="rId29"/>
    <p:sldId id="406" r:id="rId30"/>
    <p:sldId id="408" r:id="rId31"/>
    <p:sldId id="425" r:id="rId32"/>
    <p:sldId id="446" r:id="rId33"/>
    <p:sldId id="445" r:id="rId34"/>
    <p:sldId id="447" r:id="rId35"/>
    <p:sldId id="448" r:id="rId36"/>
    <p:sldId id="404" r:id="rId37"/>
    <p:sldId id="419" r:id="rId38"/>
    <p:sldId id="426" r:id="rId39"/>
    <p:sldId id="349" r:id="rId40"/>
    <p:sldId id="449" r:id="rId41"/>
    <p:sldId id="431" r:id="rId42"/>
    <p:sldId id="392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 autoAdjust="0"/>
  </p:normalViewPr>
  <p:slideViewPr>
    <p:cSldViewPr>
      <p:cViewPr varScale="1">
        <p:scale>
          <a:sx n="89" d="100"/>
          <a:sy n="89" d="100"/>
        </p:scale>
        <p:origin x="38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06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hyperlink" Target="https://softuni.bg/courses/java-basics/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jpeg"/><Relationship Id="rId15" Type="http://schemas.openxmlformats.org/officeDocument/2006/relationships/image" Target="../media/image5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softwaregroup-b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Eclipse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Eclipse or by a console tool called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688256"/>
          </a:xfrm>
        </p:spPr>
        <p:txBody>
          <a:bodyPr/>
          <a:lstStyle/>
          <a:p>
            <a:r>
              <a:rPr lang="en-US" dirty="0" smtClean="0"/>
              <a:t>Writing and Running Java Code in Eclipse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Eclipse 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4012" y="791442"/>
            <a:ext cx="5715000" cy="3247158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813758"/>
            <a:ext cx="7063528" cy="40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752066"/>
            <a:ext cx="7063528" cy="41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Eclipse – powerful open-source Java IDE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Introduction to Java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8986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4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2059</Words>
  <Application>Microsoft Office PowerPoint</Application>
  <PresentationFormat>Custom</PresentationFormat>
  <Paragraphs>319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Java</vt:lpstr>
      <vt:lpstr>Table of Contents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Eclipse IDE</vt:lpstr>
      <vt:lpstr>NetBeans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2015-08-24T14:09:41Z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